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0" r:id="rId4"/>
    <p:sldId id="26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  <a:srgbClr val="E7362C"/>
    <a:srgbClr val="CC112C"/>
    <a:srgbClr val="EA6511"/>
    <a:srgbClr val="AE0639"/>
    <a:srgbClr val="0067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642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Баннер">
    <p:bg>
      <p:bgPr>
        <a:gradFill flip="none" rotWithShape="1">
          <a:gsLst>
            <a:gs pos="0">
              <a:srgbClr val="EA6511"/>
            </a:gs>
            <a:gs pos="50000">
              <a:srgbClr val="E7362C"/>
            </a:gs>
            <a:gs pos="100000">
              <a:srgbClr val="CC112C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920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3587"/>
            <a:ext cx="12192000" cy="219488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43351" y="732903"/>
            <a:ext cx="8006694" cy="3750197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rgbClr val="FF00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43350" y="4584701"/>
            <a:ext cx="8006694" cy="121919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>
                <a:solidFill>
                  <a:srgbClr val="FF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F22585-9F9E-42B4-99FC-2C7F52E5464D}"/>
              </a:ext>
            </a:extLst>
          </p:cNvPr>
          <p:cNvSpPr txBox="1"/>
          <p:nvPr userDrawn="1"/>
        </p:nvSpPr>
        <p:spPr>
          <a:xfrm>
            <a:off x="143933" y="2921000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99" y="2300582"/>
            <a:ext cx="2274189" cy="4061051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0" y="1"/>
            <a:ext cx="3943350" cy="190499"/>
          </a:xfrm>
          <a:prstGeom prst="rect">
            <a:avLst/>
          </a:prstGeom>
          <a:gradFill flip="none" rotWithShape="1">
            <a:gsLst>
              <a:gs pos="0">
                <a:srgbClr val="EA6511"/>
              </a:gs>
              <a:gs pos="50000">
                <a:srgbClr val="E7362C"/>
              </a:gs>
              <a:gs pos="100000">
                <a:srgbClr val="CC112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3943350" y="0"/>
            <a:ext cx="8248650" cy="1905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265" y="621039"/>
            <a:ext cx="1524003" cy="152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04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1865"/>
            <a:ext cx="10232036" cy="219488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018" y="447676"/>
            <a:ext cx="9950018" cy="1158172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DA291C"/>
                </a:solidFill>
              </a:defRPr>
            </a:lvl1pPr>
          </a:lstStyle>
          <a:p>
            <a:r>
              <a:rPr lang="ru-RU" dirty="0"/>
              <a:t>Образец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2018" y="1740784"/>
            <a:ext cx="9950018" cy="49899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802" y="2536980"/>
            <a:ext cx="1902634" cy="3397561"/>
          </a:xfrm>
          <a:prstGeom prst="rect">
            <a:avLst/>
          </a:prstGeom>
        </p:spPr>
      </p:pic>
      <p:sp>
        <p:nvSpPr>
          <p:cNvPr id="5" name="Прямоугольник 4"/>
          <p:cNvSpPr/>
          <p:nvPr userDrawn="1"/>
        </p:nvSpPr>
        <p:spPr>
          <a:xfrm>
            <a:off x="0" y="1"/>
            <a:ext cx="3943350" cy="190499"/>
          </a:xfrm>
          <a:prstGeom prst="rect">
            <a:avLst/>
          </a:prstGeom>
          <a:gradFill flip="none" rotWithShape="1">
            <a:gsLst>
              <a:gs pos="0">
                <a:srgbClr val="EA6511"/>
              </a:gs>
              <a:gs pos="50000">
                <a:srgbClr val="E7362C"/>
              </a:gs>
              <a:gs pos="100000">
                <a:srgbClr val="CC112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3943350" y="0"/>
            <a:ext cx="8248650" cy="1905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548" y="470707"/>
            <a:ext cx="1135141" cy="113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09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A6511"/>
            </a:gs>
            <a:gs pos="50000">
              <a:srgbClr val="E7362C"/>
            </a:gs>
            <a:gs pos="100000">
              <a:srgbClr val="CC112C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175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87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33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25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400" dirty="0" smtClean="0">
              <a:solidFill>
                <a:srgbClr val="FF0000"/>
              </a:solidFill>
              <a:cs typeface="Aharoni" pitchFamily="2" charset="-79"/>
            </a:endParaRPr>
          </a:p>
          <a:p>
            <a:pPr marL="0" indent="0" algn="ctr">
              <a:buNone/>
            </a:pPr>
            <a:endParaRPr lang="ru-RU" sz="4400" dirty="0">
              <a:solidFill>
                <a:srgbClr val="FF0000"/>
              </a:solidFill>
              <a:cs typeface="Aharoni" pitchFamily="2" charset="-79"/>
            </a:endParaRPr>
          </a:p>
          <a:p>
            <a:pPr marL="0" indent="0" algn="ctr">
              <a:buNone/>
            </a:pPr>
            <a:r>
              <a:rPr lang="ru-RU" sz="4400" dirty="0" smtClean="0">
                <a:solidFill>
                  <a:srgbClr val="FF0000"/>
                </a:solidFill>
                <a:cs typeface="Aharoni" pitchFamily="2" charset="-79"/>
              </a:rPr>
              <a:t>СПАСИБО ЗА ВНИМАНИЕ!</a:t>
            </a:r>
            <a:endParaRPr lang="ru-RU" sz="4400" dirty="0">
              <a:solidFill>
                <a:srgbClr val="FF0000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918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4</Words>
  <Application>Microsoft Office PowerPoint</Application>
  <PresentationFormat>Широкоэкранный</PresentationFormat>
  <Paragraphs>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Aharoni</vt:lpstr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ГГПИ</dc:creator>
  <cp:lastModifiedBy>Андрей Рудин</cp:lastModifiedBy>
  <cp:revision>102</cp:revision>
  <dcterms:created xsi:type="dcterms:W3CDTF">2023-03-29T13:07:56Z</dcterms:created>
  <dcterms:modified xsi:type="dcterms:W3CDTF">2025-01-27T07:46:01Z</dcterms:modified>
</cp:coreProperties>
</file>